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57" r:id="rId41"/>
    <p:sldId id="306" r:id="rId42"/>
    <p:sldId id="308" r:id="rId43"/>
    <p:sldId id="307" r:id="rId44"/>
    <p:sldId id="309" r:id="rId45"/>
    <p:sldId id="303" r:id="rId46"/>
    <p:sldId id="311" r:id="rId47"/>
    <p:sldId id="319" r:id="rId48"/>
    <p:sldId id="320" r:id="rId49"/>
    <p:sldId id="321" r:id="rId50"/>
    <p:sldId id="322" r:id="rId51"/>
    <p:sldId id="323" r:id="rId52"/>
    <p:sldId id="325" r:id="rId53"/>
    <p:sldId id="344" r:id="rId54"/>
    <p:sldId id="343" r:id="rId55"/>
    <p:sldId id="342" r:id="rId56"/>
    <p:sldId id="345" r:id="rId57"/>
    <p:sldId id="349" r:id="rId58"/>
    <p:sldId id="350" r:id="rId59"/>
    <p:sldId id="348" r:id="rId60"/>
    <p:sldId id="351" r:id="rId61"/>
    <p:sldId id="324" r:id="rId62"/>
    <p:sldId id="317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7" r:id="rId72"/>
    <p:sldId id="338" r:id="rId73"/>
    <p:sldId id="336" r:id="rId74"/>
    <p:sldId id="339" r:id="rId75"/>
    <p:sldId id="341" r:id="rId76"/>
    <p:sldId id="340" r:id="rId77"/>
    <p:sldId id="346" r:id="rId78"/>
    <p:sldId id="328" r:id="rId79"/>
    <p:sldId id="326" r:id="rId80"/>
    <p:sldId id="318" r:id="rId81"/>
    <p:sldId id="314" r:id="rId82"/>
    <p:sldId id="312" r:id="rId83"/>
    <p:sldId id="315" r:id="rId84"/>
    <p:sldId id="316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ocoproject.org/docs/package-Foundation.Cach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ache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ach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dirty="0" smtClean="0"/>
              <a:t>POCO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프로그래밍을 더 즐겁게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6758" y="6180083"/>
            <a:ext cx="252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최흥배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상용</a:t>
            </a:r>
            <a:r>
              <a:rPr lang="en-US" altLang="ko-KR" sz="2400" dirty="0"/>
              <a:t>/</a:t>
            </a:r>
            <a:r>
              <a:rPr lang="ko-KR" altLang="en-US" sz="2400" dirty="0"/>
              <a:t>비상용 모두 완전하게 공짜로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34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질</a:t>
            </a:r>
            <a:r>
              <a:rPr lang="en-US" altLang="ko-KR" sz="2400" dirty="0"/>
              <a:t>, </a:t>
            </a:r>
            <a:r>
              <a:rPr lang="ko-KR" altLang="en-US" sz="2400" dirty="0"/>
              <a:t>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가독성을</a:t>
            </a:r>
            <a:r>
              <a:rPr lang="ko-KR" altLang="en-US" sz="2400" dirty="0"/>
              <a:t>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테스트를 중시한다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직감적으로 간단하게 학습할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네이티브</a:t>
            </a:r>
            <a:r>
              <a:rPr lang="ko-KR" altLang="en-US" sz="2400" dirty="0"/>
              <a:t> </a:t>
            </a:r>
            <a:r>
              <a:rPr lang="en-US" altLang="ja-JP" sz="2400" dirty="0"/>
              <a:t>C++ </a:t>
            </a:r>
            <a:r>
              <a:rPr lang="ko-KR" altLang="en-US" sz="2400" dirty="0"/>
              <a:t>성능</a:t>
            </a:r>
            <a:r>
              <a:rPr lang="ja-JP" altLang="en-US" sz="2400" dirty="0"/>
              <a:t> 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637263"/>
            <a:ext cx="11676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build </a:t>
            </a:r>
            <a:r>
              <a:rPr lang="ko-KR" altLang="en-US" sz="2400" b="1" dirty="0" smtClean="0"/>
              <a:t>스크립트 사용하기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2131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528" y="2606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OpenSSL</a:t>
            </a:r>
            <a:endParaRPr lang="ko-KR" altLang="en-US" sz="36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196752"/>
            <a:ext cx="812337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43873" y="5445224"/>
            <a:ext cx="276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http://www.openssl.org/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1776"/>
            <a:ext cx="8148786" cy="431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3268" y="5520171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http://slproweb.com/products/Win32OpenSSL.html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0" y="4221088"/>
            <a:ext cx="8718004" cy="22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620688"/>
            <a:ext cx="3998240" cy="326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유연한 서버를 만들기 위해서는 서버의 동작을 설정 파일로 바꿀 수 있어야 하는데</a:t>
            </a:r>
            <a:r>
              <a:rPr lang="en-US" altLang="ko-KR" dirty="0" smtClean="0"/>
              <a:t>....</a:t>
            </a:r>
          </a:p>
          <a:p>
            <a:endParaRPr lang="en-US" altLang="ko-KR" dirty="0"/>
          </a:p>
          <a:p>
            <a:r>
              <a:rPr lang="ko-KR" altLang="en-US" dirty="0" smtClean="0"/>
              <a:t>유명한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설정 정보를 얻고 싶은데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함수를 실행하면 어느 정도 시간이 걸릴까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시간을 측정했으면 좋겠네</a:t>
            </a:r>
            <a:r>
              <a:rPr lang="en-US" altLang="ko-KR" dirty="0" smtClean="0"/>
              <a:t>....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생성해서 사용해야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싱글톤이</a:t>
            </a:r>
            <a:r>
              <a:rPr lang="ko-KR" altLang="en-US" dirty="0" smtClean="0"/>
              <a:t> 좋겠군</a:t>
            </a:r>
            <a:r>
              <a:rPr lang="en-US" altLang="ko-KR" dirty="0" smtClean="0"/>
              <a:t>....</a:t>
            </a:r>
          </a:p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쉽게 만드는 방법 없나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memcached</a:t>
            </a:r>
            <a:r>
              <a:rPr lang="en-US" altLang="ko-KR" dirty="0"/>
              <a:t> </a:t>
            </a:r>
            <a:r>
              <a:rPr lang="ko-KR" altLang="en-US" dirty="0"/>
              <a:t>같은 걸 만들어야 하는데</a:t>
            </a:r>
            <a:r>
              <a:rPr lang="en-US" altLang="ko-KR" dirty="0"/>
              <a:t>....</a:t>
            </a:r>
          </a:p>
          <a:p>
            <a:r>
              <a:rPr lang="ko-KR" altLang="en-US" dirty="0" smtClean="0"/>
              <a:t>메모리를 절약하기 위해 컨테이너의 크기는 고정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공간이 부족한 경우 최근에 사용하지 않는 공간을 재 사용 하고 싶은데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또 특정 시간까지 사용하지 않은 것들은 지워졌으면 좋겠네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받은 데이터가 잘못된 것은 아닌지 알아보고 싶은데</a:t>
            </a:r>
            <a:r>
              <a:rPr lang="en-US" altLang="ko-KR" dirty="0" smtClean="0"/>
              <a:t>.... </a:t>
            </a:r>
          </a:p>
          <a:p>
            <a:r>
              <a:rPr lang="en-US" altLang="ko-KR" dirty="0" err="1" smtClean="0"/>
              <a:t>checkSum</a:t>
            </a:r>
            <a:r>
              <a:rPr lang="ko-KR" altLang="en-US" dirty="0" smtClean="0"/>
              <a:t>으로 확인하면 좋을 듯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생성을 추상화 하고 싶네</a:t>
            </a:r>
            <a:r>
              <a:rPr lang="en-US" altLang="ko-KR" dirty="0" smtClean="0"/>
              <a:t>....</a:t>
            </a:r>
          </a:p>
          <a:p>
            <a:r>
              <a:rPr lang="en-US" altLang="ko-KR" dirty="0" smtClean="0"/>
              <a:t>factory method </a:t>
            </a:r>
            <a:r>
              <a:rPr lang="ko-KR" altLang="en-US" dirty="0" smtClean="0"/>
              <a:t>패턴을 사용하면 좋을 듯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그런데 좀 더 편하게 사용하고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게임에서 보상 및 </a:t>
            </a:r>
            <a:r>
              <a:rPr lang="ko-KR" altLang="en-US" dirty="0" err="1" smtClean="0"/>
              <a:t>가챠</a:t>
            </a:r>
            <a:r>
              <a:rPr lang="ko-KR" altLang="en-US" dirty="0" smtClean="0"/>
              <a:t> 시스템을 만들려면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필요한데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8765628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xx</a:t>
            </a:r>
            <a:r>
              <a:rPr lang="ko-KR" altLang="en-US" dirty="0" smtClean="0"/>
              <a:t>일까지만 특정 기능을 동작하게 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쉽게 시간을 다룰 수 있는 방법은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시대는 멀티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코어 시대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프로그래밍을 하고 싶은데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66100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1992759"/>
                <a:gridCol w="7971047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대기 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그러나 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dirty="0"/>
              <a:t>NDC는 method 이름과 소스 코드 행 번호, 파일 명으로 구성되는 </a:t>
            </a:r>
            <a:r>
              <a:rPr lang="ko-KR" altLang="en-US" dirty="0" err="1"/>
              <a:t>컨텍스트</a:t>
            </a:r>
            <a:r>
              <a:rPr lang="ko-KR" altLang="en-US" dirty="0"/>
              <a:t> 정보를 유지한다.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Mutex와 Poco :: </a:t>
            </a:r>
            <a:r>
              <a:rPr lang="ko-KR" altLang="en-US" sz="2000" b="1" dirty="0" smtClean="0"/>
              <a:t>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28899" y="511644"/>
            <a:ext cx="3417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Poco::</a:t>
            </a:r>
            <a:r>
              <a:rPr lang="ko-KR" altLang="en-US" sz="2000" b="1" dirty="0" smtClean="0"/>
              <a:t>SynchronizedObject 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 ThreadLocal</a:t>
            </a:r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ㅌㅌㅌㅌ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err="1" smtClean="0"/>
              <a:t>ㅌㅌ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ㅌㅌㅌㅌ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err="1" smtClean="0"/>
              <a:t>ㅌㅌ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886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mtClean="0"/>
              <a:t>SQL Lite </a:t>
            </a:r>
            <a:r>
              <a:rPr lang="ko-KR" altLang="en-US" sz="8000" b="1" dirty="0" smtClean="0"/>
              <a:t>사용하기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1135117" y="25221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Poco lib를 이용한 SQLite 사용하기</a:t>
            </a:r>
          </a:p>
          <a:p>
            <a:r>
              <a:rPr lang="ko-KR" altLang="en-US" dirty="0" smtClean="0"/>
              <a:t>https://jundolssite.wordpress.com/2012/04/08/poco-lib%EB%A5%BC-%EC%9D%B4%EC%9A%A9%ED%95%9C-sqlite-%EC%82%AC%EC%9A%A9%ED%95%98%EA%B8%B0/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3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5" y="543106"/>
            <a:ext cx="1035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MongoDB </a:t>
            </a:r>
            <a:r>
              <a:rPr lang="ko-KR" altLang="en-US" sz="8000" b="1" dirty="0" smtClean="0"/>
              <a:t>사용하기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1135117" y="25221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DocumentDB.cpp</a:t>
            </a:r>
          </a:p>
          <a:p>
            <a:r>
              <a:rPr lang="en-US" altLang="ko-KR" dirty="0" smtClean="0"/>
              <a:t>https://gist.github.com/obiltschnig/39f99b847eb5c26eba01cac1fb263a95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4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다루지 않은 것</a:t>
            </a:r>
            <a:r>
              <a:rPr lang="en-US" altLang="ko-KR" sz="3600" b="1" dirty="0" smtClean="0"/>
              <a:t>.....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/>
              <a:t>시리컬라이즈</a:t>
            </a:r>
            <a:r>
              <a:rPr lang="ko-KR" altLang="en-US" dirty="0"/>
              <a:t> 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2184</Words>
  <Application>Microsoft Office PowerPoint</Application>
  <PresentationFormat>와이드스크린</PresentationFormat>
  <Paragraphs>404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MS PGothic</vt:lpstr>
      <vt:lpstr>맑은 고딕</vt:lpstr>
      <vt:lpstr>Arial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47</cp:revision>
  <dcterms:created xsi:type="dcterms:W3CDTF">2018-10-01T07:20:17Z</dcterms:created>
  <dcterms:modified xsi:type="dcterms:W3CDTF">2018-10-08T07:04:38Z</dcterms:modified>
</cp:coreProperties>
</file>